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3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52" d="100"/>
          <a:sy n="52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vilWarMusic.m4a" descr="CivilWarMusic.m4a">
            <a:extLst>
              <a:ext uri="{FF2B5EF4-FFF2-40B4-BE49-F238E27FC236}">
                <a16:creationId xmlns:a16="http://schemas.microsoft.com/office/drawing/2014/main" id="{81FA826F-704D-2C47-A103-B0DE2D6B8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45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3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fade thruBlk="1"/>
      </p:transition>
    </mc:Choice>
    <mc:Fallback>
      <p:transition spd="slow"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hering.jpg" descr="Gathering.jpg">
            <a:extLst>
              <a:ext uri="{FF2B5EF4-FFF2-40B4-BE49-F238E27FC236}">
                <a16:creationId xmlns:a16="http://schemas.microsoft.com/office/drawing/2014/main" id="{5C034E53-2882-0847-B2BC-B9E3C372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20"/>
            <a:ext cx="24384000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RS Fall Meeting…">
            <a:extLst>
              <a:ext uri="{FF2B5EF4-FFF2-40B4-BE49-F238E27FC236}">
                <a16:creationId xmlns:a16="http://schemas.microsoft.com/office/drawing/2014/main" id="{C003402C-1BB0-0947-B695-CC0FA07A6F72}"/>
              </a:ext>
            </a:extLst>
          </p:cNvPr>
          <p:cNvSpPr txBox="1">
            <a:spLocks/>
          </p:cNvSpPr>
          <p:nvPr/>
        </p:nvSpPr>
        <p:spPr>
          <a:xfrm>
            <a:off x="-1930400" y="6848871"/>
            <a:ext cx="21814433" cy="5533629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dirty="0"/>
              <a:t>ARS Fall Meeting</a:t>
            </a:r>
          </a:p>
          <a:p>
            <a:pPr hangingPunct="1"/>
            <a:r>
              <a:rPr lang="en-US" dirty="0"/>
              <a:t>Gettysburg, PA</a:t>
            </a:r>
          </a:p>
          <a:p>
            <a:pPr hangingPunct="1"/>
            <a:r>
              <a:rPr lang="en-US" dirty="0"/>
              <a:t>September 27-29, 2022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05E1565-083B-B840-8504-585A7EE0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003" y="8345685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212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uesday afternoon open house…"/>
          <p:cNvSpPr txBox="1">
            <a:spLocks noGrp="1"/>
          </p:cNvSpPr>
          <p:nvPr>
            <p:ph type="title"/>
          </p:nvPr>
        </p:nvSpPr>
        <p:spPr>
          <a:xfrm>
            <a:off x="-38100" y="6959600"/>
            <a:ext cx="20187444" cy="6265863"/>
          </a:xfrm>
          <a:prstGeom prst="rect">
            <a:avLst/>
          </a:prstGeom>
        </p:spPr>
        <p:txBody>
          <a:bodyPr/>
          <a:lstStyle/>
          <a:p>
            <a:pPr defTabSz="808990">
              <a:defRPr sz="10976"/>
            </a:pPr>
            <a:r>
              <a:t>Tuesday afternoon open house</a:t>
            </a:r>
          </a:p>
          <a:p>
            <a:pPr defTabSz="808990">
              <a:defRPr sz="10976"/>
            </a:pPr>
            <a:r>
              <a:t>at John Bartlett’s</a:t>
            </a:r>
          </a:p>
          <a:p>
            <a:pPr defTabSz="808990">
              <a:defRPr sz="10976"/>
            </a:pPr>
            <a:r>
              <a:t>Gettysburg Gardens</a:t>
            </a:r>
          </a:p>
        </p:txBody>
      </p:sp>
      <p:pic>
        <p:nvPicPr>
          <p:cNvPr id="160" name="GettysburgGardens.jpg" descr="GettysburgGard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"/>
            <a:ext cx="24384000" cy="683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03" y="8822531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uesday Evening Program…"/>
          <p:cNvSpPr txBox="1">
            <a:spLocks noGrp="1"/>
          </p:cNvSpPr>
          <p:nvPr>
            <p:ph type="title"/>
          </p:nvPr>
        </p:nvSpPr>
        <p:spPr>
          <a:xfrm>
            <a:off x="12700" y="9352359"/>
            <a:ext cx="20181690" cy="4206082"/>
          </a:xfrm>
          <a:prstGeom prst="rect">
            <a:avLst/>
          </a:prstGeom>
        </p:spPr>
        <p:txBody>
          <a:bodyPr/>
          <a:lstStyle/>
          <a:p>
            <a:r>
              <a:t>Tuesday Evening Program</a:t>
            </a:r>
          </a:p>
          <a:p>
            <a:r>
              <a:t>Don Hyatt</a:t>
            </a:r>
          </a:p>
        </p:txBody>
      </p:sp>
      <p:pic>
        <p:nvPicPr>
          <p:cNvPr id="164" name="Don.jpg" descr="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412750"/>
            <a:ext cx="24384000" cy="996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803" y="10185400"/>
            <a:ext cx="3327401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Wednesday Morning Tour"/>
          <p:cNvSpPr txBox="1">
            <a:spLocks noGrp="1"/>
          </p:cNvSpPr>
          <p:nvPr>
            <p:ph type="title"/>
          </p:nvPr>
        </p:nvSpPr>
        <p:spPr>
          <a:xfrm>
            <a:off x="63500" y="9855200"/>
            <a:ext cx="20210463" cy="2286000"/>
          </a:xfrm>
          <a:prstGeom prst="rect">
            <a:avLst/>
          </a:prstGeom>
        </p:spPr>
        <p:txBody>
          <a:bodyPr/>
          <a:lstStyle/>
          <a:p>
            <a:r>
              <a:t>Wednesday Morning Tour</a:t>
            </a:r>
          </a:p>
        </p:txBody>
      </p:sp>
      <p:pic>
        <p:nvPicPr>
          <p:cNvPr id="168" name="Hershey.jpg" descr="Hersh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-50800"/>
            <a:ext cx="24511000" cy="9134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803" y="9728200"/>
            <a:ext cx="3327401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ednesday Afternoon Tour"/>
          <p:cNvSpPr txBox="1">
            <a:spLocks noGrp="1"/>
          </p:cNvSpPr>
          <p:nvPr>
            <p:ph type="title"/>
          </p:nvPr>
        </p:nvSpPr>
        <p:spPr>
          <a:xfrm>
            <a:off x="-139700" y="11379200"/>
            <a:ext cx="20049133" cy="2286000"/>
          </a:xfrm>
          <a:prstGeom prst="rect">
            <a:avLst/>
          </a:prstGeom>
        </p:spPr>
        <p:txBody>
          <a:bodyPr/>
          <a:lstStyle/>
          <a:p>
            <a:r>
              <a:t>Wednesday Afternoon Tour</a:t>
            </a:r>
          </a:p>
        </p:txBody>
      </p:sp>
      <p:pic>
        <p:nvPicPr>
          <p:cNvPr id="172" name="Battlefield.jpg" descr="Battle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389" y="-2921000"/>
            <a:ext cx="24582778" cy="1454602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ettysburg Battlefield"/>
          <p:cNvSpPr txBox="1"/>
          <p:nvPr/>
        </p:nvSpPr>
        <p:spPr>
          <a:xfrm>
            <a:off x="-1308100" y="10414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Gettysburg Battlefield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03" y="11087100"/>
            <a:ext cx="3327401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ednesday Evening Program…"/>
          <p:cNvSpPr txBox="1">
            <a:spLocks noGrp="1"/>
          </p:cNvSpPr>
          <p:nvPr>
            <p:ph type="title"/>
          </p:nvPr>
        </p:nvSpPr>
        <p:spPr>
          <a:xfrm>
            <a:off x="114300" y="9321800"/>
            <a:ext cx="20150138" cy="3736777"/>
          </a:xfrm>
          <a:prstGeom prst="rect">
            <a:avLst/>
          </a:prstGeom>
        </p:spPr>
        <p:txBody>
          <a:bodyPr/>
          <a:lstStyle/>
          <a:p>
            <a:pPr defTabSz="767715">
              <a:defRPr sz="11532"/>
            </a:pPr>
            <a:r>
              <a:t>Wednesday Evening Program</a:t>
            </a:r>
          </a:p>
          <a:p>
            <a:pPr defTabSz="767715">
              <a:defRPr sz="11532"/>
            </a:pPr>
            <a:r>
              <a:t>Wayne Mezitt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47"/>
            <a:ext cx="24384000" cy="897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803" y="9920188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Tyler.jpg" descr="Ty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4800"/>
            <a:ext cx="24384000" cy="1132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ectangle"/>
          <p:cNvSpPr/>
          <p:nvPr/>
        </p:nvSpPr>
        <p:spPr>
          <a:xfrm>
            <a:off x="-230783" y="7023100"/>
            <a:ext cx="25114251" cy="658276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2" name="Thursday Morning…"/>
          <p:cNvSpPr txBox="1">
            <a:spLocks noGrp="1"/>
          </p:cNvSpPr>
          <p:nvPr>
            <p:ph type="title"/>
          </p:nvPr>
        </p:nvSpPr>
        <p:spPr>
          <a:xfrm>
            <a:off x="63500" y="6879232"/>
            <a:ext cx="20192008" cy="6277968"/>
          </a:xfrm>
          <a:prstGeom prst="rect">
            <a:avLst/>
          </a:prstGeom>
        </p:spPr>
        <p:txBody>
          <a:bodyPr/>
          <a:lstStyle/>
          <a:p>
            <a:r>
              <a:t>Thursday Morning</a:t>
            </a:r>
          </a:p>
          <a:p>
            <a:r>
              <a:t>Hybridizer’s Roundtable</a:t>
            </a:r>
          </a:p>
          <a:p>
            <a:r>
              <a:t>ARS/Tyler Hybrid Test Garden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03" y="8748216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he Convention Hotel…"/>
          <p:cNvSpPr txBox="1">
            <a:spLocks noGrp="1"/>
          </p:cNvSpPr>
          <p:nvPr>
            <p:ph type="title"/>
          </p:nvPr>
        </p:nvSpPr>
        <p:spPr>
          <a:xfrm>
            <a:off x="12700" y="7200701"/>
            <a:ext cx="20251738" cy="5854899"/>
          </a:xfrm>
          <a:prstGeom prst="rect">
            <a:avLst/>
          </a:prstGeom>
        </p:spPr>
        <p:txBody>
          <a:bodyPr/>
          <a:lstStyle/>
          <a:p>
            <a:r>
              <a:t>The Convention Hotel</a:t>
            </a:r>
          </a:p>
          <a:p>
            <a:r>
              <a:t>The Gettysburg Wyndham</a:t>
            </a:r>
          </a:p>
        </p:txBody>
      </p:sp>
      <p:pic>
        <p:nvPicPr>
          <p:cNvPr id="186" name="Wyndham.jpg" descr="Wyndh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"/>
            <a:ext cx="24384000" cy="646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03" y="8858150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hering.jpg" descr="Gathering.jpg">
            <a:extLst>
              <a:ext uri="{FF2B5EF4-FFF2-40B4-BE49-F238E27FC236}">
                <a16:creationId xmlns:a16="http://schemas.microsoft.com/office/drawing/2014/main" id="{5C034E53-2882-0847-B2BC-B9E3C372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20"/>
            <a:ext cx="24384000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RS Fall Meeting…">
            <a:extLst>
              <a:ext uri="{FF2B5EF4-FFF2-40B4-BE49-F238E27FC236}">
                <a16:creationId xmlns:a16="http://schemas.microsoft.com/office/drawing/2014/main" id="{C003402C-1BB0-0947-B695-CC0FA07A6F72}"/>
              </a:ext>
            </a:extLst>
          </p:cNvPr>
          <p:cNvSpPr txBox="1">
            <a:spLocks/>
          </p:cNvSpPr>
          <p:nvPr/>
        </p:nvSpPr>
        <p:spPr>
          <a:xfrm>
            <a:off x="-1930400" y="6848871"/>
            <a:ext cx="21814433" cy="5533629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dirty="0"/>
              <a:t>ARS Fall Meeting</a:t>
            </a:r>
          </a:p>
          <a:p>
            <a:pPr hangingPunct="1"/>
            <a:r>
              <a:rPr lang="en-US" dirty="0"/>
              <a:t>Gettysburg, PA</a:t>
            </a:r>
          </a:p>
          <a:p>
            <a:pPr hangingPunct="1"/>
            <a:r>
              <a:rPr lang="en-US" dirty="0"/>
              <a:t>September 27-29, 2022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05E1565-083B-B840-8504-585A7EE0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003" y="8345685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247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hering.jpg" descr="Gathering.jpg">
            <a:extLst>
              <a:ext uri="{FF2B5EF4-FFF2-40B4-BE49-F238E27FC236}">
                <a16:creationId xmlns:a16="http://schemas.microsoft.com/office/drawing/2014/main" id="{5C034E53-2882-0847-B2BC-B9E3C372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20"/>
            <a:ext cx="24384000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RS Fall Meeting…">
            <a:extLst>
              <a:ext uri="{FF2B5EF4-FFF2-40B4-BE49-F238E27FC236}">
                <a16:creationId xmlns:a16="http://schemas.microsoft.com/office/drawing/2014/main" id="{C003402C-1BB0-0947-B695-CC0FA07A6F72}"/>
              </a:ext>
            </a:extLst>
          </p:cNvPr>
          <p:cNvSpPr txBox="1">
            <a:spLocks/>
          </p:cNvSpPr>
          <p:nvPr/>
        </p:nvSpPr>
        <p:spPr>
          <a:xfrm>
            <a:off x="-1930400" y="6848871"/>
            <a:ext cx="21814433" cy="5533629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dirty="0"/>
              <a:t>ARS Fall Meeting</a:t>
            </a:r>
          </a:p>
          <a:p>
            <a:pPr hangingPunct="1"/>
            <a:r>
              <a:rPr lang="en-US" dirty="0"/>
              <a:t>Gettysburg, PA</a:t>
            </a:r>
          </a:p>
          <a:p>
            <a:pPr hangingPunct="1"/>
            <a:r>
              <a:rPr lang="en-US" dirty="0"/>
              <a:t>September 27-29, 2022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05E1565-083B-B840-8504-585A7EE0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003" y="8345685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38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uesday afternoon open house…"/>
          <p:cNvSpPr txBox="1">
            <a:spLocks noGrp="1"/>
          </p:cNvSpPr>
          <p:nvPr>
            <p:ph type="title"/>
          </p:nvPr>
        </p:nvSpPr>
        <p:spPr>
          <a:xfrm>
            <a:off x="-38100" y="6959600"/>
            <a:ext cx="20187444" cy="6265863"/>
          </a:xfrm>
          <a:prstGeom prst="rect">
            <a:avLst/>
          </a:prstGeom>
        </p:spPr>
        <p:txBody>
          <a:bodyPr/>
          <a:lstStyle/>
          <a:p>
            <a:pPr defTabSz="808990">
              <a:defRPr sz="10976"/>
            </a:pPr>
            <a:r>
              <a:t>Tuesday afternoon open house</a:t>
            </a:r>
          </a:p>
          <a:p>
            <a:pPr defTabSz="808990">
              <a:defRPr sz="10976"/>
            </a:pPr>
            <a:r>
              <a:t>at John Bartlett’s</a:t>
            </a:r>
          </a:p>
          <a:p>
            <a:pPr defTabSz="808990">
              <a:defRPr sz="10976"/>
            </a:pPr>
            <a:r>
              <a:t>Gettysburg Gardens</a:t>
            </a:r>
          </a:p>
        </p:txBody>
      </p:sp>
      <p:pic>
        <p:nvPicPr>
          <p:cNvPr id="125" name="GettysburgGardens.jpg" descr="GettysburgGard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"/>
            <a:ext cx="24384000" cy="683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03" y="8822531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uesday Evening Program…"/>
          <p:cNvSpPr txBox="1">
            <a:spLocks noGrp="1"/>
          </p:cNvSpPr>
          <p:nvPr>
            <p:ph type="title"/>
          </p:nvPr>
        </p:nvSpPr>
        <p:spPr>
          <a:xfrm>
            <a:off x="12700" y="9352359"/>
            <a:ext cx="20181690" cy="4206082"/>
          </a:xfrm>
          <a:prstGeom prst="rect">
            <a:avLst/>
          </a:prstGeom>
        </p:spPr>
        <p:txBody>
          <a:bodyPr/>
          <a:lstStyle/>
          <a:p>
            <a:r>
              <a:t>Tuesday Evening Program</a:t>
            </a:r>
          </a:p>
          <a:p>
            <a:r>
              <a:t>Don Hyatt</a:t>
            </a:r>
          </a:p>
        </p:txBody>
      </p:sp>
      <p:pic>
        <p:nvPicPr>
          <p:cNvPr id="129" name="Don.jpg" descr="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412750"/>
            <a:ext cx="24384000" cy="996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803" y="10185400"/>
            <a:ext cx="3327401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Wednesday Morning Tour"/>
          <p:cNvSpPr txBox="1">
            <a:spLocks noGrp="1"/>
          </p:cNvSpPr>
          <p:nvPr>
            <p:ph type="title"/>
          </p:nvPr>
        </p:nvSpPr>
        <p:spPr>
          <a:xfrm>
            <a:off x="63500" y="9855200"/>
            <a:ext cx="20210463" cy="2286000"/>
          </a:xfrm>
          <a:prstGeom prst="rect">
            <a:avLst/>
          </a:prstGeom>
        </p:spPr>
        <p:txBody>
          <a:bodyPr/>
          <a:lstStyle/>
          <a:p>
            <a:r>
              <a:t>Wednesday Morning Tour</a:t>
            </a:r>
          </a:p>
        </p:txBody>
      </p:sp>
      <p:pic>
        <p:nvPicPr>
          <p:cNvPr id="133" name="Hershey.jpg" descr="Hersh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-50800"/>
            <a:ext cx="24511000" cy="9134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803" y="9728200"/>
            <a:ext cx="3327401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Wednesday Afternoon Tour"/>
          <p:cNvSpPr txBox="1">
            <a:spLocks noGrp="1"/>
          </p:cNvSpPr>
          <p:nvPr>
            <p:ph type="title"/>
          </p:nvPr>
        </p:nvSpPr>
        <p:spPr>
          <a:xfrm>
            <a:off x="-139700" y="11379200"/>
            <a:ext cx="20049133" cy="2286000"/>
          </a:xfrm>
          <a:prstGeom prst="rect">
            <a:avLst/>
          </a:prstGeom>
        </p:spPr>
        <p:txBody>
          <a:bodyPr/>
          <a:lstStyle/>
          <a:p>
            <a:r>
              <a:t>Wednesday Afternoon Tour</a:t>
            </a:r>
          </a:p>
        </p:txBody>
      </p:sp>
      <p:pic>
        <p:nvPicPr>
          <p:cNvPr id="137" name="Battlefield.jpg" descr="Battle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389" y="-2921000"/>
            <a:ext cx="24582778" cy="1454602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ettysburg Battlefield"/>
          <p:cNvSpPr txBox="1"/>
          <p:nvPr/>
        </p:nvSpPr>
        <p:spPr>
          <a:xfrm>
            <a:off x="-1308100" y="10414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Gettysburg Battlefield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03" y="11087100"/>
            <a:ext cx="3327401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Wednesday Evening Program…"/>
          <p:cNvSpPr txBox="1">
            <a:spLocks noGrp="1"/>
          </p:cNvSpPr>
          <p:nvPr>
            <p:ph type="title"/>
          </p:nvPr>
        </p:nvSpPr>
        <p:spPr>
          <a:xfrm>
            <a:off x="114300" y="9321800"/>
            <a:ext cx="20150138" cy="3736777"/>
          </a:xfrm>
          <a:prstGeom prst="rect">
            <a:avLst/>
          </a:prstGeom>
        </p:spPr>
        <p:txBody>
          <a:bodyPr/>
          <a:lstStyle/>
          <a:p>
            <a:pPr defTabSz="767715">
              <a:defRPr sz="11532"/>
            </a:pPr>
            <a:r>
              <a:t>Wednesday Evening Program</a:t>
            </a:r>
          </a:p>
          <a:p>
            <a:pPr defTabSz="767715">
              <a:defRPr sz="11532"/>
            </a:pPr>
            <a:r>
              <a:t>Wayne Mezitt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47"/>
            <a:ext cx="24384000" cy="897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803" y="9920188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yler.jpg" descr="Ty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4800"/>
            <a:ext cx="24384000" cy="1132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"/>
          <p:cNvSpPr/>
          <p:nvPr/>
        </p:nvSpPr>
        <p:spPr>
          <a:xfrm>
            <a:off x="-230783" y="7023099"/>
            <a:ext cx="25114251" cy="6582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Thursday Morning…"/>
          <p:cNvSpPr txBox="1">
            <a:spLocks noGrp="1"/>
          </p:cNvSpPr>
          <p:nvPr>
            <p:ph type="title"/>
          </p:nvPr>
        </p:nvSpPr>
        <p:spPr>
          <a:xfrm>
            <a:off x="63500" y="6879232"/>
            <a:ext cx="20192008" cy="6277969"/>
          </a:xfrm>
          <a:prstGeom prst="rect">
            <a:avLst/>
          </a:prstGeom>
        </p:spPr>
        <p:txBody>
          <a:bodyPr/>
          <a:lstStyle/>
          <a:p>
            <a:r>
              <a:t>Thursday Morning</a:t>
            </a:r>
          </a:p>
          <a:p>
            <a:r>
              <a:t>Hybridizer’s Roundtable</a:t>
            </a:r>
          </a:p>
          <a:p>
            <a:r>
              <a:t>ARS/Tyler Hybrid Test Garden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03" y="8748216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Convention Hotel…"/>
          <p:cNvSpPr txBox="1">
            <a:spLocks noGrp="1"/>
          </p:cNvSpPr>
          <p:nvPr>
            <p:ph type="title"/>
          </p:nvPr>
        </p:nvSpPr>
        <p:spPr>
          <a:xfrm>
            <a:off x="12700" y="7200701"/>
            <a:ext cx="20251738" cy="5854899"/>
          </a:xfrm>
          <a:prstGeom prst="rect">
            <a:avLst/>
          </a:prstGeom>
        </p:spPr>
        <p:txBody>
          <a:bodyPr/>
          <a:lstStyle/>
          <a:p>
            <a:r>
              <a:t>The Convention Hotel</a:t>
            </a:r>
          </a:p>
          <a:p>
            <a:r>
              <a:t>The Gettysburg Wyndham</a:t>
            </a:r>
          </a:p>
        </p:txBody>
      </p:sp>
      <p:pic>
        <p:nvPicPr>
          <p:cNvPr id="151" name="Wyndham.jpg" descr="Wyndh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646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03" y="8858150"/>
            <a:ext cx="33274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 thruBlk="1"/>
      </p:transition>
    </mc:Choice>
    <mc:Fallback>
      <p:transition spd="slow" advClick="0" advTm="9000">
        <p:fade thruBlk="1"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116</Words>
  <Application>Microsoft Macintosh PowerPoint</Application>
  <PresentationFormat>Custom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Tuesday afternoon open house at John Bartlett’s Gettysburg Gardens</vt:lpstr>
      <vt:lpstr>Tuesday Evening Program Don Hyatt</vt:lpstr>
      <vt:lpstr>Wednesday Morning Tour</vt:lpstr>
      <vt:lpstr>Wednesday Afternoon Tour</vt:lpstr>
      <vt:lpstr>Wednesday Evening Program Wayne Mezitt</vt:lpstr>
      <vt:lpstr>Thursday Morning Hybridizer’s Roundtable ARS/Tyler Hybrid Test Garden</vt:lpstr>
      <vt:lpstr>The Convention Hotel The Gettysburg Wyndham</vt:lpstr>
      <vt:lpstr>PowerPoint Presentation</vt:lpstr>
      <vt:lpstr>Tuesday afternoon open house at John Bartlett’s Gettysburg Gardens</vt:lpstr>
      <vt:lpstr>Tuesday Evening Program Don Hyatt</vt:lpstr>
      <vt:lpstr>Wednesday Morning Tour</vt:lpstr>
      <vt:lpstr>Wednesday Afternoon Tour</vt:lpstr>
      <vt:lpstr>Wednesday Evening Program Wayne Mezitt</vt:lpstr>
      <vt:lpstr>Thursday Morning Hybridizer’s Roundtable ARS/Tyler Hybrid Test Garden</vt:lpstr>
      <vt:lpstr>The Convention Hotel The Gettysburg Wyndham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Henning</cp:lastModifiedBy>
  <cp:revision>1</cp:revision>
  <dcterms:modified xsi:type="dcterms:W3CDTF">2022-04-23T13:01:04Z</dcterms:modified>
</cp:coreProperties>
</file>